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6" r:id="rId3"/>
    <p:sldId id="264" r:id="rId4"/>
    <p:sldId id="263" r:id="rId5"/>
    <p:sldId id="262" r:id="rId6"/>
    <p:sldId id="261" r:id="rId7"/>
    <p:sldId id="259" r:id="rId8"/>
    <p:sldId id="267" r:id="rId9"/>
    <p:sldId id="266" r:id="rId10"/>
    <p:sldId id="265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1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F05E-812C-3B45-9B34-C7C941446DB1}" type="datetimeFigureOut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2B4A-C705-8A49-A40F-92DB722A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6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F05E-812C-3B45-9B34-C7C941446DB1}" type="datetimeFigureOut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2B4A-C705-8A49-A40F-92DB722A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5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F05E-812C-3B45-9B34-C7C941446DB1}" type="datetimeFigureOut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2B4A-C705-8A49-A40F-92DB722A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4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F05E-812C-3B45-9B34-C7C941446DB1}" type="datetimeFigureOut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2B4A-C705-8A49-A40F-92DB722A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9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F05E-812C-3B45-9B34-C7C941446DB1}" type="datetimeFigureOut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2B4A-C705-8A49-A40F-92DB722A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2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F05E-812C-3B45-9B34-C7C941446DB1}" type="datetimeFigureOut">
              <a:rPr lang="en-US" smtClean="0"/>
              <a:t>3/31/16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2B4A-C705-8A49-A40F-92DB722A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5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F05E-812C-3B45-9B34-C7C941446DB1}" type="datetimeFigureOut">
              <a:rPr lang="en-US" smtClean="0"/>
              <a:t>3/31/16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2B4A-C705-8A49-A40F-92DB722A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6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F05E-812C-3B45-9B34-C7C941446DB1}" type="datetimeFigureOut">
              <a:rPr lang="en-US" smtClean="0"/>
              <a:t>3/31/16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2B4A-C705-8A49-A40F-92DB722A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3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F05E-812C-3B45-9B34-C7C941446DB1}" type="datetimeFigureOut">
              <a:rPr lang="en-US" smtClean="0"/>
              <a:t>3/31/16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2B4A-C705-8A49-A40F-92DB722A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F05E-812C-3B45-9B34-C7C941446DB1}" type="datetimeFigureOut">
              <a:rPr lang="en-US" smtClean="0"/>
              <a:t>3/31/16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2B4A-C705-8A49-A40F-92DB722A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8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F05E-812C-3B45-9B34-C7C941446DB1}" type="datetimeFigureOut">
              <a:rPr lang="en-US" smtClean="0"/>
              <a:t>3/31/16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2B4A-C705-8A49-A40F-92DB722A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2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4F05E-812C-3B45-9B34-C7C941446DB1}" type="datetimeFigureOut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F2B4A-C705-8A49-A40F-92DB722A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3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918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6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8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86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9167" y="2777582"/>
            <a:ext cx="1092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 smtClean="0">
                <a:latin typeface="Arial"/>
                <a:cs typeface="Arial"/>
              </a:rPr>
              <a:t>TWS Packaging Redesign</a:t>
            </a:r>
            <a:endParaRPr lang="en-US" sz="600" i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3367" y="4187282"/>
            <a:ext cx="1092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 smtClean="0">
                <a:latin typeface="Arial"/>
                <a:cs typeface="Arial"/>
              </a:rPr>
              <a:t>TWS Aerosol Design</a:t>
            </a:r>
            <a:endParaRPr lang="en-US" sz="600" i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8167" y="2014265"/>
            <a:ext cx="109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 smtClean="0">
                <a:latin typeface="Arial"/>
                <a:cs typeface="Arial"/>
              </a:rPr>
              <a:t>Nabisco BTS Logo Exploratory</a:t>
            </a:r>
            <a:endParaRPr lang="en-US" sz="600" i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7966" y="3905762"/>
            <a:ext cx="11980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 smtClean="0">
                <a:latin typeface="Arial"/>
                <a:cs typeface="Arial"/>
              </a:rPr>
              <a:t>Logo Creation for MMA Group</a:t>
            </a:r>
            <a:endParaRPr lang="en-US" sz="600" i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2334" y="4559808"/>
            <a:ext cx="11980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 smtClean="0">
                <a:latin typeface="Arial"/>
                <a:cs typeface="Arial"/>
              </a:rPr>
              <a:t>Kraft BTS Program Design</a:t>
            </a:r>
            <a:endParaRPr lang="en-US" sz="600" i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8001" y="6217150"/>
            <a:ext cx="11980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 smtClean="0">
                <a:latin typeface="Arial"/>
                <a:cs typeface="Arial"/>
              </a:rPr>
              <a:t>Website Creation for DMF</a:t>
            </a:r>
            <a:endParaRPr lang="en-US" sz="600" i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1701" y="6150717"/>
            <a:ext cx="11980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 smtClean="0">
                <a:latin typeface="Arial"/>
                <a:cs typeface="Arial"/>
              </a:rPr>
              <a:t>H&amp;C New Product Design</a:t>
            </a:r>
            <a:endParaRPr lang="en-US" sz="6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60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stpg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5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05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42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31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8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0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5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5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6750" y="2747149"/>
            <a:ext cx="1092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 err="1" smtClean="0">
                <a:latin typeface="Arial"/>
                <a:cs typeface="Arial"/>
              </a:rPr>
              <a:t>Woolite</a:t>
            </a:r>
            <a:r>
              <a:rPr lang="en-US" sz="600" i="1" dirty="0" smtClean="0">
                <a:latin typeface="Arial"/>
                <a:cs typeface="Arial"/>
              </a:rPr>
              <a:t> Program</a:t>
            </a:r>
            <a:endParaRPr lang="en-US" sz="600" i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7700" y="2671981"/>
            <a:ext cx="1092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 smtClean="0">
                <a:latin typeface="Arial"/>
                <a:cs typeface="Arial"/>
              </a:rPr>
              <a:t>Nabisco Spa Program</a:t>
            </a:r>
            <a:endParaRPr lang="en-US" sz="600" i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950" y="3667562"/>
            <a:ext cx="1092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 err="1" smtClean="0">
                <a:latin typeface="Arial"/>
                <a:cs typeface="Arial"/>
              </a:rPr>
              <a:t>Newtons</a:t>
            </a:r>
            <a:r>
              <a:rPr lang="en-US" sz="600" i="1" dirty="0" smtClean="0">
                <a:latin typeface="Arial"/>
                <a:cs typeface="Arial"/>
              </a:rPr>
              <a:t> DM</a:t>
            </a:r>
            <a:endParaRPr lang="en-US" sz="600" i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6144062"/>
            <a:ext cx="1092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 err="1" smtClean="0">
                <a:latin typeface="Arial"/>
                <a:cs typeface="Arial"/>
              </a:rPr>
              <a:t>Dulcolax</a:t>
            </a:r>
            <a:r>
              <a:rPr lang="en-US" sz="600" i="1" dirty="0" smtClean="0">
                <a:latin typeface="Arial"/>
                <a:cs typeface="Arial"/>
              </a:rPr>
              <a:t> KV Exploratory</a:t>
            </a:r>
            <a:endParaRPr lang="en-US" sz="600" i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9500" y="5083612"/>
            <a:ext cx="1092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 smtClean="0">
                <a:latin typeface="Arial"/>
                <a:cs typeface="Arial"/>
              </a:rPr>
              <a:t>Lysol New Mom’s Program</a:t>
            </a:r>
            <a:endParaRPr lang="en-US" sz="600" i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0950" y="6151107"/>
            <a:ext cx="1092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 smtClean="0">
                <a:latin typeface="Arial"/>
                <a:cs typeface="Arial"/>
              </a:rPr>
              <a:t>Planters Promotional Ads</a:t>
            </a:r>
            <a:endParaRPr lang="en-US" sz="600" i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5700" y="3719057"/>
            <a:ext cx="1092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 err="1" smtClean="0">
                <a:latin typeface="Arial"/>
                <a:cs typeface="Arial"/>
              </a:rPr>
              <a:t>Newtons</a:t>
            </a:r>
            <a:r>
              <a:rPr lang="en-US" sz="600" i="1" dirty="0" smtClean="0">
                <a:latin typeface="Arial"/>
                <a:cs typeface="Arial"/>
              </a:rPr>
              <a:t> New Product </a:t>
            </a:r>
            <a:r>
              <a:rPr lang="en-US" sz="600" i="1" dirty="0">
                <a:latin typeface="Arial"/>
                <a:cs typeface="Arial"/>
              </a:rPr>
              <a:t>A</a:t>
            </a:r>
            <a:r>
              <a:rPr lang="en-US" sz="600" i="1" dirty="0" smtClean="0">
                <a:latin typeface="Arial"/>
                <a:cs typeface="Arial"/>
              </a:rPr>
              <a:t>d</a:t>
            </a:r>
            <a:endParaRPr lang="en-US" sz="6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928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6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8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3817" y="3749648"/>
            <a:ext cx="1092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 smtClean="0">
                <a:latin typeface="Arial"/>
                <a:cs typeface="Arial"/>
              </a:rPr>
              <a:t>Kraft BTS Materials</a:t>
            </a:r>
            <a:endParaRPr lang="en-US" sz="600" i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617" y="4533615"/>
            <a:ext cx="1092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 smtClean="0">
                <a:latin typeface="Arial"/>
                <a:cs typeface="Arial"/>
              </a:rPr>
              <a:t>AT&amp;T Hispanic Program</a:t>
            </a:r>
            <a:endParaRPr lang="en-US" sz="600" i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8517" y="6184330"/>
            <a:ext cx="1092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 smtClean="0">
                <a:latin typeface="Arial"/>
                <a:cs typeface="Arial"/>
              </a:rPr>
              <a:t>Snapple Sales Materials</a:t>
            </a:r>
            <a:endParaRPr lang="en-US" sz="600" i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2766" y="6305496"/>
            <a:ext cx="13758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 err="1" smtClean="0">
                <a:latin typeface="Arial"/>
                <a:cs typeface="Arial"/>
              </a:rPr>
              <a:t>Veet</a:t>
            </a:r>
            <a:r>
              <a:rPr lang="en-US" sz="600" i="1" dirty="0" smtClean="0">
                <a:latin typeface="Arial"/>
                <a:cs typeface="Arial"/>
              </a:rPr>
              <a:t> Merchandising Designs</a:t>
            </a:r>
            <a:endParaRPr lang="en-US" sz="600" i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8599" y="4441282"/>
            <a:ext cx="13758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 err="1" smtClean="0">
                <a:latin typeface="Arial"/>
                <a:cs typeface="Arial"/>
              </a:rPr>
              <a:t>Cuervo</a:t>
            </a:r>
            <a:r>
              <a:rPr lang="en-US" sz="600" i="1" dirty="0" smtClean="0">
                <a:latin typeface="Arial"/>
                <a:cs typeface="Arial"/>
              </a:rPr>
              <a:t> Merchandising Proposals</a:t>
            </a:r>
            <a:endParaRPr lang="en-US" sz="600" i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37449" y="2589999"/>
            <a:ext cx="13758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 smtClean="0">
                <a:latin typeface="Arial"/>
                <a:cs typeface="Arial"/>
              </a:rPr>
              <a:t>Lysol Merchandising Designs</a:t>
            </a:r>
            <a:endParaRPr lang="en-US" sz="6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21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8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4867" y="4170464"/>
            <a:ext cx="109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 smtClean="0">
                <a:latin typeface="Arial"/>
                <a:cs typeface="Arial"/>
              </a:rPr>
              <a:t>Booth Concept &amp; Design,</a:t>
            </a:r>
          </a:p>
          <a:p>
            <a:r>
              <a:rPr lang="en-US" sz="600" i="1" dirty="0" err="1" smtClean="0">
                <a:latin typeface="Arial"/>
                <a:cs typeface="Arial"/>
              </a:rPr>
              <a:t>Bauma</a:t>
            </a:r>
            <a:r>
              <a:rPr lang="en-US" sz="600" i="1" dirty="0" smtClean="0">
                <a:latin typeface="Arial"/>
                <a:cs typeface="Arial"/>
              </a:rPr>
              <a:t> Intl. Trade Show</a:t>
            </a:r>
            <a:endParaRPr lang="en-US" sz="600" i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6816" y="2992281"/>
            <a:ext cx="14964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 smtClean="0">
                <a:latin typeface="Arial"/>
                <a:cs typeface="Arial"/>
              </a:rPr>
              <a:t>HBO Latino Launch Program</a:t>
            </a:r>
            <a:endParaRPr lang="en-US" sz="600" i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3316" y="6325006"/>
            <a:ext cx="14964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 smtClean="0">
                <a:latin typeface="Arial"/>
                <a:cs typeface="Arial"/>
              </a:rPr>
              <a:t>Booth Concept &amp; Design, </a:t>
            </a:r>
            <a:r>
              <a:rPr lang="en-US" sz="600" i="1" dirty="0" err="1" smtClean="0">
                <a:latin typeface="Arial"/>
                <a:cs typeface="Arial"/>
              </a:rPr>
              <a:t>MinEXpo</a:t>
            </a:r>
            <a:endParaRPr lang="en-US" sz="6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137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90</Words>
  <Application>Microsoft Macintosh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EWMG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 Gonzalez</dc:creator>
  <cp:lastModifiedBy>Rod Gonzalez</cp:lastModifiedBy>
  <cp:revision>38</cp:revision>
  <dcterms:created xsi:type="dcterms:W3CDTF">2016-02-03T15:36:36Z</dcterms:created>
  <dcterms:modified xsi:type="dcterms:W3CDTF">2016-03-31T11:54:59Z</dcterms:modified>
</cp:coreProperties>
</file>